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20"/>
  </p:handoutMasterIdLst>
  <p:sldIdLst>
    <p:sldId id="303" r:id="rId3"/>
    <p:sldId id="273" r:id="rId4"/>
    <p:sldId id="305" r:id="rId5"/>
    <p:sldId id="304" r:id="rId6"/>
    <p:sldId id="274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6781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551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75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4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259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4974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3999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8559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493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354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8470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85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83CD57-4A8C-9389-2A06-2FC10D08833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8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calculer un complément à la dizaine, à la centaine supérieure.</a:t>
              </a: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8913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E4861-FA1E-F849-FB7B-E3062051D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653D24-8F84-39CA-A517-31024669D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B3CC95B-58A2-A52B-6A23-D159CFABE8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44BE6FB-ECCC-E549-3222-FC0C889088FE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2 575 + …  = 2 600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18B1B1C2-957D-6010-4C1B-DB0A8FDB8189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AEFAC232-79A9-8EB8-9899-169F52976F56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2 600</a:t>
              </a: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E19BAEC5-6A1D-31D9-1DE8-7E04F8050E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0E8BAD4E-79D8-3F25-0D81-75204AFBD9A6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591E07FE-D7DE-9139-6AEB-B9AC439204A5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2 575</a:t>
              </a:r>
            </a:p>
          </p:txBody>
        </p:sp>
        <p:sp>
          <p:nvSpPr>
            <p:cNvPr id="67" name="Flèche : courbe vers le haut 66">
              <a:extLst>
                <a:ext uri="{FF2B5EF4-FFF2-40B4-BE49-F238E27FC236}">
                  <a16:creationId xmlns:a16="http://schemas.microsoft.com/office/drawing/2014/main" id="{5D8E370B-EB14-EEF9-9F0D-2D612B16AA65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3AB86AFC-8822-E618-A427-82491EF34246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873C8A5-5164-3BD2-E33D-537FF35F3574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908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7DDEC9-69E7-27A9-6C68-944051FFA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49B0AA-89AE-EA96-082E-9751C4DD3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D1A9ED-C818-D82A-4316-A17C2BCE61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E0422F8-4660-AF68-47CC-79C158EC0442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2 575 + …  = 2 600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EA56A13-A35C-A134-6E04-F2F94D172797}"/>
              </a:ext>
            </a:extLst>
          </p:cNvPr>
          <p:cNvSpPr txBox="1"/>
          <p:nvPr/>
        </p:nvSpPr>
        <p:spPr>
          <a:xfrm>
            <a:off x="5527300" y="3750891"/>
            <a:ext cx="13218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2 600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942CE83-3D40-49FA-B2EA-224814F20EAC}"/>
              </a:ext>
            </a:extLst>
          </p:cNvPr>
          <p:cNvCxnSpPr>
            <a:cxnSpLocks/>
          </p:cNvCxnSpPr>
          <p:nvPr/>
        </p:nvCxnSpPr>
        <p:spPr>
          <a:xfrm flipV="1">
            <a:off x="2335799" y="4523766"/>
            <a:ext cx="4857786" cy="110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8837A587-9B24-7F72-E924-F85512068113}"/>
              </a:ext>
            </a:extLst>
          </p:cNvPr>
          <p:cNvCxnSpPr/>
          <p:nvPr/>
        </p:nvCxnSpPr>
        <p:spPr>
          <a:xfrm>
            <a:off x="2598743" y="4210850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2C36A083-A4C1-CAE3-DDA9-F18EA0A7FA38}"/>
              </a:ext>
            </a:extLst>
          </p:cNvPr>
          <p:cNvSpPr txBox="1"/>
          <p:nvPr/>
        </p:nvSpPr>
        <p:spPr>
          <a:xfrm>
            <a:off x="2080260" y="3750891"/>
            <a:ext cx="1321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2 575</a:t>
            </a:r>
          </a:p>
        </p:txBody>
      </p:sp>
      <p:sp>
        <p:nvSpPr>
          <p:cNvPr id="22" name="Flèche : courbe vers le haut 21">
            <a:extLst>
              <a:ext uri="{FF2B5EF4-FFF2-40B4-BE49-F238E27FC236}">
                <a16:creationId xmlns:a16="http://schemas.microsoft.com/office/drawing/2014/main" id="{297EC74A-7BBC-1264-6184-08445AC68AB2}"/>
              </a:ext>
            </a:extLst>
          </p:cNvPr>
          <p:cNvSpPr/>
          <p:nvPr/>
        </p:nvSpPr>
        <p:spPr>
          <a:xfrm flipV="1">
            <a:off x="2598743" y="3368909"/>
            <a:ext cx="1680812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3899AFB-8AF7-F64A-C838-D07DDB4140EB}"/>
              </a:ext>
            </a:extLst>
          </p:cNvPr>
          <p:cNvSpPr txBox="1"/>
          <p:nvPr/>
        </p:nvSpPr>
        <p:spPr>
          <a:xfrm rot="10800000" flipH="1" flipV="1">
            <a:off x="2983766" y="2881618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+ 5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2F8D0AE2-8EFE-AC69-1A1F-11A088CB69F6}"/>
              </a:ext>
            </a:extLst>
          </p:cNvPr>
          <p:cNvCxnSpPr>
            <a:cxnSpLocks/>
          </p:cNvCxnSpPr>
          <p:nvPr/>
        </p:nvCxnSpPr>
        <p:spPr>
          <a:xfrm>
            <a:off x="6201523" y="421912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F4DD50A7-619A-A9AC-68EA-D558730B297A}"/>
              </a:ext>
            </a:extLst>
          </p:cNvPr>
          <p:cNvSpPr txBox="1"/>
          <p:nvPr/>
        </p:nvSpPr>
        <p:spPr>
          <a:xfrm>
            <a:off x="4160521" y="1282588"/>
            <a:ext cx="914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25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C80C38A-5A0D-1495-6FCC-30C00921349C}"/>
              </a:ext>
            </a:extLst>
          </p:cNvPr>
          <p:cNvSpPr txBox="1"/>
          <p:nvPr/>
        </p:nvSpPr>
        <p:spPr>
          <a:xfrm>
            <a:off x="3726997" y="3750891"/>
            <a:ext cx="1083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2 580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4510903-838F-E04D-6F5D-5124CF7E345C}"/>
              </a:ext>
            </a:extLst>
          </p:cNvPr>
          <p:cNvCxnSpPr>
            <a:cxnSpLocks/>
          </p:cNvCxnSpPr>
          <p:nvPr/>
        </p:nvCxnSpPr>
        <p:spPr>
          <a:xfrm>
            <a:off x="4279556" y="421912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èche : courbe vers le haut 5">
            <a:extLst>
              <a:ext uri="{FF2B5EF4-FFF2-40B4-BE49-F238E27FC236}">
                <a16:creationId xmlns:a16="http://schemas.microsoft.com/office/drawing/2014/main" id="{DFB9FDC1-645D-ECCB-A3AE-72BD5EEA1BFB}"/>
              </a:ext>
            </a:extLst>
          </p:cNvPr>
          <p:cNvSpPr/>
          <p:nvPr/>
        </p:nvSpPr>
        <p:spPr>
          <a:xfrm flipV="1">
            <a:off x="4362581" y="3386021"/>
            <a:ext cx="1916297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9EBC8F-F0D7-1619-14E1-419EFB17C2C3}"/>
              </a:ext>
            </a:extLst>
          </p:cNvPr>
          <p:cNvSpPr txBox="1"/>
          <p:nvPr/>
        </p:nvSpPr>
        <p:spPr>
          <a:xfrm rot="10800000" flipH="1" flipV="1">
            <a:off x="4798038" y="2864506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+ 20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750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40" grpId="0" animBg="1"/>
      <p:bldP spid="4" grpId="0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DF7F0D-3735-0E40-0B29-0A94059B0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2168C0-CA10-76D4-53AC-D9B22CB83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F6EDD6-23B0-4430-9F1F-18BBC32B85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5B9DF2E-08D2-BFC2-C258-0644D855947F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1 438 + …  = 1 500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6C0D973C-C4CC-7391-A9E8-571DC35CB133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8BA48E0F-F127-FB36-3E17-BA506FED496F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1 500</a:t>
              </a: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189770BC-0FE5-1E27-FDC9-CEAC28C7EE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A5D5A8C8-126A-9E3C-9FAD-CEEF53198FA2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1DCE2EA6-E5D5-B914-73EA-546EC57D0C72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1 438</a:t>
              </a:r>
            </a:p>
          </p:txBody>
        </p:sp>
        <p:sp>
          <p:nvSpPr>
            <p:cNvPr id="67" name="Flèche : courbe vers le haut 66">
              <a:extLst>
                <a:ext uri="{FF2B5EF4-FFF2-40B4-BE49-F238E27FC236}">
                  <a16:creationId xmlns:a16="http://schemas.microsoft.com/office/drawing/2014/main" id="{0DECE97D-5B74-BE5C-F836-0888D0489CBA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D05D5111-BA46-C7E9-3809-B6C1F401DEDD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5D56E182-9820-743D-C50B-098794D49819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6329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2EEE4-8240-FE7A-2E2B-7BE2725B0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DFFE6B-717E-1339-CCAB-069CAC93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D516F1-9AD7-D36A-C687-8F851F9F28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4F4ACB2-DA4B-0B83-49A8-7743F3A7C273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1 438+ …  = 1 500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774BEFD-3244-94E6-E629-E3C7745B8C22}"/>
              </a:ext>
            </a:extLst>
          </p:cNvPr>
          <p:cNvSpPr txBox="1"/>
          <p:nvPr/>
        </p:nvSpPr>
        <p:spPr>
          <a:xfrm>
            <a:off x="5527300" y="3750891"/>
            <a:ext cx="13218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1 500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66B8E45F-E56F-56BF-38B4-A8F8694A93D2}"/>
              </a:ext>
            </a:extLst>
          </p:cNvPr>
          <p:cNvCxnSpPr>
            <a:cxnSpLocks/>
          </p:cNvCxnSpPr>
          <p:nvPr/>
        </p:nvCxnSpPr>
        <p:spPr>
          <a:xfrm flipV="1">
            <a:off x="2335799" y="4523766"/>
            <a:ext cx="4857786" cy="110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6DA51993-EB93-CB4F-77F6-4374084088FD}"/>
              </a:ext>
            </a:extLst>
          </p:cNvPr>
          <p:cNvCxnSpPr/>
          <p:nvPr/>
        </p:nvCxnSpPr>
        <p:spPr>
          <a:xfrm>
            <a:off x="2598743" y="4210850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3AED9E27-9A6A-5501-BC05-64BADF4FA35C}"/>
              </a:ext>
            </a:extLst>
          </p:cNvPr>
          <p:cNvSpPr txBox="1"/>
          <p:nvPr/>
        </p:nvSpPr>
        <p:spPr>
          <a:xfrm>
            <a:off x="2080260" y="3750891"/>
            <a:ext cx="1321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1 438</a:t>
            </a:r>
          </a:p>
        </p:txBody>
      </p:sp>
      <p:sp>
        <p:nvSpPr>
          <p:cNvPr id="22" name="Flèche : courbe vers le haut 21">
            <a:extLst>
              <a:ext uri="{FF2B5EF4-FFF2-40B4-BE49-F238E27FC236}">
                <a16:creationId xmlns:a16="http://schemas.microsoft.com/office/drawing/2014/main" id="{596E539D-45C8-30D9-30FD-268D37CD3B42}"/>
              </a:ext>
            </a:extLst>
          </p:cNvPr>
          <p:cNvSpPr/>
          <p:nvPr/>
        </p:nvSpPr>
        <p:spPr>
          <a:xfrm flipV="1">
            <a:off x="2598743" y="3368909"/>
            <a:ext cx="1680812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1905C42-3E0A-5FCD-2C18-779F3872D9B2}"/>
              </a:ext>
            </a:extLst>
          </p:cNvPr>
          <p:cNvSpPr txBox="1"/>
          <p:nvPr/>
        </p:nvSpPr>
        <p:spPr>
          <a:xfrm rot="10800000" flipH="1" flipV="1">
            <a:off x="2983766" y="2881618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+ 2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158945AF-43D6-A0F0-332E-352C3AE15BB1}"/>
              </a:ext>
            </a:extLst>
          </p:cNvPr>
          <p:cNvCxnSpPr>
            <a:cxnSpLocks/>
          </p:cNvCxnSpPr>
          <p:nvPr/>
        </p:nvCxnSpPr>
        <p:spPr>
          <a:xfrm>
            <a:off x="6201523" y="421912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D7437284-8652-FB6D-1A6B-4B8A349CE029}"/>
              </a:ext>
            </a:extLst>
          </p:cNvPr>
          <p:cNvSpPr txBox="1"/>
          <p:nvPr/>
        </p:nvSpPr>
        <p:spPr>
          <a:xfrm>
            <a:off x="4160521" y="1282588"/>
            <a:ext cx="914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62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AA0FFE-543C-43CF-328F-98AF4104AE45}"/>
              </a:ext>
            </a:extLst>
          </p:cNvPr>
          <p:cNvSpPr txBox="1"/>
          <p:nvPr/>
        </p:nvSpPr>
        <p:spPr>
          <a:xfrm>
            <a:off x="3726997" y="3750891"/>
            <a:ext cx="1083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1 440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292BC2A4-4D9A-C537-7673-4F762B336A1A}"/>
              </a:ext>
            </a:extLst>
          </p:cNvPr>
          <p:cNvCxnSpPr>
            <a:cxnSpLocks/>
          </p:cNvCxnSpPr>
          <p:nvPr/>
        </p:nvCxnSpPr>
        <p:spPr>
          <a:xfrm>
            <a:off x="4279556" y="421912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èche : courbe vers le haut 5">
            <a:extLst>
              <a:ext uri="{FF2B5EF4-FFF2-40B4-BE49-F238E27FC236}">
                <a16:creationId xmlns:a16="http://schemas.microsoft.com/office/drawing/2014/main" id="{F0A6A3A8-8C4F-74DC-ADCB-25A4CFB2B2B5}"/>
              </a:ext>
            </a:extLst>
          </p:cNvPr>
          <p:cNvSpPr/>
          <p:nvPr/>
        </p:nvSpPr>
        <p:spPr>
          <a:xfrm flipV="1">
            <a:off x="4362581" y="3386021"/>
            <a:ext cx="1916297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5E1C39-44AB-C299-7117-1CB793820FFD}"/>
              </a:ext>
            </a:extLst>
          </p:cNvPr>
          <p:cNvSpPr txBox="1"/>
          <p:nvPr/>
        </p:nvSpPr>
        <p:spPr>
          <a:xfrm rot="10800000" flipH="1" flipV="1">
            <a:off x="4798038" y="2864506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+ 60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758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40" grpId="0" animBg="1"/>
      <p:bldP spid="4" grpId="0"/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E0C6D-6526-F37A-CE71-8248C8DB7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7F065C-8944-BC2E-3C7A-6D1C6E00D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2AE9A6-D403-BC31-F9E8-262FEAAF09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1875934-FD85-0B9B-AAC3-6E974C6FDFD9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2 379 + …  = 2 400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D8EE297C-98BF-7B43-EB8C-779460FDE5FB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073F09F0-D6E3-AFBF-2DDB-9A11700A7643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2800" dirty="0">
                  <a:solidFill>
                    <a:srgbClr val="FF0000"/>
                  </a:solidFill>
                  <a:latin typeface="Calibri" panose="020F0502020204030204"/>
                </a:rPr>
                <a:t>2</a:t>
              </a: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400</a:t>
              </a: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8DF19409-5B35-DE4F-FC52-93631F6015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AF6A1622-D852-83A2-787A-D822977F6EDC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B70B24B6-7410-F1F1-C380-413A5858FFA6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2 379</a:t>
              </a:r>
            </a:p>
          </p:txBody>
        </p:sp>
        <p:sp>
          <p:nvSpPr>
            <p:cNvPr id="67" name="Flèche : courbe vers le haut 66">
              <a:extLst>
                <a:ext uri="{FF2B5EF4-FFF2-40B4-BE49-F238E27FC236}">
                  <a16:creationId xmlns:a16="http://schemas.microsoft.com/office/drawing/2014/main" id="{1F8E72CC-C0B3-D09D-83E8-B829957113CB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AFF8A8DB-0B59-A7EC-1EA7-0052617DEA7D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E1346F63-DA2C-7794-3AAF-17EA107D0130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6244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5F5450-1F57-1DF6-0BC6-4098B476D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893DC0-B229-50D0-AE01-100F63C8F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024CF6-18D2-B2B5-8F1C-82719FBD61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5B6E9BC-4D0F-AE26-4275-BE7F443FD1F4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2 379+ …  = 2 400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BFC6FCA-4255-72EF-D269-E2295FEC07F8}"/>
              </a:ext>
            </a:extLst>
          </p:cNvPr>
          <p:cNvSpPr txBox="1"/>
          <p:nvPr/>
        </p:nvSpPr>
        <p:spPr>
          <a:xfrm>
            <a:off x="5527300" y="3750891"/>
            <a:ext cx="13218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2 400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59C1A2C8-0153-3198-220E-88629A5EFB57}"/>
              </a:ext>
            </a:extLst>
          </p:cNvPr>
          <p:cNvCxnSpPr>
            <a:cxnSpLocks/>
          </p:cNvCxnSpPr>
          <p:nvPr/>
        </p:nvCxnSpPr>
        <p:spPr>
          <a:xfrm flipV="1">
            <a:off x="2335799" y="4523766"/>
            <a:ext cx="4857786" cy="110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150FBE4E-60CB-BC0D-40C1-456ABD739281}"/>
              </a:ext>
            </a:extLst>
          </p:cNvPr>
          <p:cNvCxnSpPr/>
          <p:nvPr/>
        </p:nvCxnSpPr>
        <p:spPr>
          <a:xfrm>
            <a:off x="2598743" y="4210850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7B2F8501-0B32-913C-8EDD-56B45CDF68FC}"/>
              </a:ext>
            </a:extLst>
          </p:cNvPr>
          <p:cNvSpPr txBox="1"/>
          <p:nvPr/>
        </p:nvSpPr>
        <p:spPr>
          <a:xfrm>
            <a:off x="2080260" y="3750891"/>
            <a:ext cx="1321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2 379</a:t>
            </a:r>
          </a:p>
        </p:txBody>
      </p:sp>
      <p:sp>
        <p:nvSpPr>
          <p:cNvPr id="22" name="Flèche : courbe vers le haut 21">
            <a:extLst>
              <a:ext uri="{FF2B5EF4-FFF2-40B4-BE49-F238E27FC236}">
                <a16:creationId xmlns:a16="http://schemas.microsoft.com/office/drawing/2014/main" id="{7EFFE156-BF8B-38AF-3D81-745D88F4D104}"/>
              </a:ext>
            </a:extLst>
          </p:cNvPr>
          <p:cNvSpPr/>
          <p:nvPr/>
        </p:nvSpPr>
        <p:spPr>
          <a:xfrm flipV="1">
            <a:off x="2598743" y="3368909"/>
            <a:ext cx="1680812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979023CA-E180-8582-E331-104B65BBBA9E}"/>
              </a:ext>
            </a:extLst>
          </p:cNvPr>
          <p:cNvSpPr txBox="1"/>
          <p:nvPr/>
        </p:nvSpPr>
        <p:spPr>
          <a:xfrm rot="10800000" flipH="1" flipV="1">
            <a:off x="2983766" y="2881618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+ 1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80242AFB-A49F-FC35-5DD8-63D769560F8D}"/>
              </a:ext>
            </a:extLst>
          </p:cNvPr>
          <p:cNvCxnSpPr>
            <a:cxnSpLocks/>
          </p:cNvCxnSpPr>
          <p:nvPr/>
        </p:nvCxnSpPr>
        <p:spPr>
          <a:xfrm>
            <a:off x="6201523" y="421912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5F0A1080-F72F-EF96-0896-6A7094F2DE70}"/>
              </a:ext>
            </a:extLst>
          </p:cNvPr>
          <p:cNvSpPr txBox="1"/>
          <p:nvPr/>
        </p:nvSpPr>
        <p:spPr>
          <a:xfrm>
            <a:off x="4160521" y="1282588"/>
            <a:ext cx="914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A6E0C6A-94A7-425D-60C3-9FF09EF2AA4A}"/>
              </a:ext>
            </a:extLst>
          </p:cNvPr>
          <p:cNvSpPr txBox="1"/>
          <p:nvPr/>
        </p:nvSpPr>
        <p:spPr>
          <a:xfrm>
            <a:off x="3726997" y="3750891"/>
            <a:ext cx="1083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2 380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1DFE3BCC-4073-6F05-3024-37CCCB99FA43}"/>
              </a:ext>
            </a:extLst>
          </p:cNvPr>
          <p:cNvCxnSpPr>
            <a:cxnSpLocks/>
          </p:cNvCxnSpPr>
          <p:nvPr/>
        </p:nvCxnSpPr>
        <p:spPr>
          <a:xfrm>
            <a:off x="4279556" y="421912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èche : courbe vers le haut 5">
            <a:extLst>
              <a:ext uri="{FF2B5EF4-FFF2-40B4-BE49-F238E27FC236}">
                <a16:creationId xmlns:a16="http://schemas.microsoft.com/office/drawing/2014/main" id="{9F134B7D-CAA7-32E7-719E-EDA0BE0DF03B}"/>
              </a:ext>
            </a:extLst>
          </p:cNvPr>
          <p:cNvSpPr/>
          <p:nvPr/>
        </p:nvSpPr>
        <p:spPr>
          <a:xfrm flipV="1">
            <a:off x="4362581" y="3386021"/>
            <a:ext cx="1916297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37BBFC6-CBAC-5A5C-3EBF-6B8FF1D10756}"/>
              </a:ext>
            </a:extLst>
          </p:cNvPr>
          <p:cNvSpPr txBox="1"/>
          <p:nvPr/>
        </p:nvSpPr>
        <p:spPr>
          <a:xfrm rot="10800000" flipH="1" flipV="1">
            <a:off x="4798038" y="2864506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+ 20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411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40" grpId="0" animBg="1"/>
      <p:bldP spid="4" grpId="0"/>
      <p:bldP spid="6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60DFF-A072-22D7-A093-31EA60D8F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34A1DD-2B65-3A91-A803-CB207CA4C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3490B1-E55E-8144-7750-82D817ECF1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315E8E0-96C1-754E-4FF9-BCAAEC3AAAF7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4 125 + …  = 4 200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B3A28642-5667-8296-1E0C-389881046789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8BA5F041-FAD5-FDBA-DE8D-51E449D71A30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2800" dirty="0">
                  <a:solidFill>
                    <a:srgbClr val="FF0000"/>
                  </a:solidFill>
                  <a:latin typeface="Calibri" panose="020F0502020204030204"/>
                </a:rPr>
                <a:t>4 200</a:t>
              </a:r>
              <a:endPara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E0DE6B89-A72D-45EE-AF48-E84190FE42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DFE0B5C0-E1A1-EA78-7E4E-68BB705BF5A4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67F66778-EE7B-E4AD-1AB9-2270A53A85F1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4 125</a:t>
              </a:r>
            </a:p>
          </p:txBody>
        </p:sp>
        <p:sp>
          <p:nvSpPr>
            <p:cNvPr id="67" name="Flèche : courbe vers le haut 66">
              <a:extLst>
                <a:ext uri="{FF2B5EF4-FFF2-40B4-BE49-F238E27FC236}">
                  <a16:creationId xmlns:a16="http://schemas.microsoft.com/office/drawing/2014/main" id="{FFC7D56C-12A6-6FF0-8309-3D2E374732CB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2B18F7E3-0579-78D5-7A67-BC845278A6FA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8213C870-92F7-4EA9-F298-DA344D736ECD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7768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C9836-632B-AF0F-4D71-B7986DE1FE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4EBCE7-0D9B-FF9F-7FDB-E69055C57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836E8A-AB80-6621-BC01-ED056E90C5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A729563-A680-A342-AA79-011888CB561D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4 125+ …  = 4 200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01E2C66-E4AE-1940-CE46-740333F990D1}"/>
              </a:ext>
            </a:extLst>
          </p:cNvPr>
          <p:cNvSpPr txBox="1"/>
          <p:nvPr/>
        </p:nvSpPr>
        <p:spPr>
          <a:xfrm>
            <a:off x="5527300" y="3750891"/>
            <a:ext cx="13218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4 200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A24A4C9-9A42-DC3A-D16D-D2080124EB04}"/>
              </a:ext>
            </a:extLst>
          </p:cNvPr>
          <p:cNvCxnSpPr>
            <a:cxnSpLocks/>
          </p:cNvCxnSpPr>
          <p:nvPr/>
        </p:nvCxnSpPr>
        <p:spPr>
          <a:xfrm flipV="1">
            <a:off x="2335799" y="4523766"/>
            <a:ext cx="4857786" cy="110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BC9CB80D-68AF-D303-6AF1-6AD0A3A199DD}"/>
              </a:ext>
            </a:extLst>
          </p:cNvPr>
          <p:cNvCxnSpPr/>
          <p:nvPr/>
        </p:nvCxnSpPr>
        <p:spPr>
          <a:xfrm>
            <a:off x="2598743" y="4210850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DB61530C-29AE-82FF-9F6F-26415428A8F3}"/>
              </a:ext>
            </a:extLst>
          </p:cNvPr>
          <p:cNvSpPr txBox="1"/>
          <p:nvPr/>
        </p:nvSpPr>
        <p:spPr>
          <a:xfrm>
            <a:off x="2080260" y="3750891"/>
            <a:ext cx="1321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4 125</a:t>
            </a:r>
          </a:p>
        </p:txBody>
      </p:sp>
      <p:sp>
        <p:nvSpPr>
          <p:cNvPr id="22" name="Flèche : courbe vers le haut 21">
            <a:extLst>
              <a:ext uri="{FF2B5EF4-FFF2-40B4-BE49-F238E27FC236}">
                <a16:creationId xmlns:a16="http://schemas.microsoft.com/office/drawing/2014/main" id="{1DE8FA01-C843-C296-3722-AAD7C33636F3}"/>
              </a:ext>
            </a:extLst>
          </p:cNvPr>
          <p:cNvSpPr/>
          <p:nvPr/>
        </p:nvSpPr>
        <p:spPr>
          <a:xfrm flipV="1">
            <a:off x="2598743" y="3368909"/>
            <a:ext cx="1680812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45E62AC-AEB0-EA2F-B04B-1088BF315F5D}"/>
              </a:ext>
            </a:extLst>
          </p:cNvPr>
          <p:cNvSpPr txBox="1"/>
          <p:nvPr/>
        </p:nvSpPr>
        <p:spPr>
          <a:xfrm rot="10800000" flipH="1" flipV="1">
            <a:off x="2983766" y="2881618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+ 5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1B157F44-F6BD-52C7-EA74-76386EA646B2}"/>
              </a:ext>
            </a:extLst>
          </p:cNvPr>
          <p:cNvCxnSpPr>
            <a:cxnSpLocks/>
          </p:cNvCxnSpPr>
          <p:nvPr/>
        </p:nvCxnSpPr>
        <p:spPr>
          <a:xfrm>
            <a:off x="6201523" y="421912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6A6EA7E0-7A9C-3471-E925-02BA68CC7506}"/>
              </a:ext>
            </a:extLst>
          </p:cNvPr>
          <p:cNvSpPr txBox="1"/>
          <p:nvPr/>
        </p:nvSpPr>
        <p:spPr>
          <a:xfrm>
            <a:off x="4160521" y="1282588"/>
            <a:ext cx="914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75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D78CFBC-0BCF-EB1B-1F15-5611E450FCF4}"/>
              </a:ext>
            </a:extLst>
          </p:cNvPr>
          <p:cNvSpPr txBox="1"/>
          <p:nvPr/>
        </p:nvSpPr>
        <p:spPr>
          <a:xfrm>
            <a:off x="3726997" y="3750891"/>
            <a:ext cx="1083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4 130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D9E2852D-C24D-2D83-09F3-0125D2515898}"/>
              </a:ext>
            </a:extLst>
          </p:cNvPr>
          <p:cNvCxnSpPr>
            <a:cxnSpLocks/>
          </p:cNvCxnSpPr>
          <p:nvPr/>
        </p:nvCxnSpPr>
        <p:spPr>
          <a:xfrm>
            <a:off x="4279556" y="421912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èche : courbe vers le haut 5">
            <a:extLst>
              <a:ext uri="{FF2B5EF4-FFF2-40B4-BE49-F238E27FC236}">
                <a16:creationId xmlns:a16="http://schemas.microsoft.com/office/drawing/2014/main" id="{9505567E-83BA-A64E-A0D7-3313D6EA3E0D}"/>
              </a:ext>
            </a:extLst>
          </p:cNvPr>
          <p:cNvSpPr/>
          <p:nvPr/>
        </p:nvSpPr>
        <p:spPr>
          <a:xfrm flipV="1">
            <a:off x="4362581" y="3386021"/>
            <a:ext cx="1916297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0CED10D-1C62-9989-8867-C88678A84EC4}"/>
              </a:ext>
            </a:extLst>
          </p:cNvPr>
          <p:cNvSpPr txBox="1"/>
          <p:nvPr/>
        </p:nvSpPr>
        <p:spPr>
          <a:xfrm rot="10800000" flipH="1" flipV="1">
            <a:off x="4798038" y="2864506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+ 70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739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40" grpId="0" animBg="1"/>
      <p:bldP spid="4" grpId="0"/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51538" y="1314242"/>
            <a:ext cx="39244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174 + …  = 180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E548CFFF-9955-1C67-5791-760D13BBAA03}"/>
              </a:ext>
            </a:extLst>
          </p:cNvPr>
          <p:cNvGrpSpPr/>
          <p:nvPr/>
        </p:nvGrpSpPr>
        <p:grpSpPr>
          <a:xfrm>
            <a:off x="2482829" y="2861367"/>
            <a:ext cx="4146876" cy="1684900"/>
            <a:chOff x="2482829" y="2861367"/>
            <a:chExt cx="4146876" cy="1684900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3714152E-0836-9B52-1E2B-E38258432443}"/>
                </a:ext>
              </a:extLst>
            </p:cNvPr>
            <p:cNvSpPr txBox="1"/>
            <p:nvPr/>
          </p:nvSpPr>
          <p:spPr>
            <a:xfrm>
              <a:off x="5402633" y="3804750"/>
              <a:ext cx="82805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180</a:t>
              </a: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FD58AE5-A2E3-0AF2-0AEE-B954721491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B9594548-C19F-161F-4FB6-E03A1704AC37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ACD54A51-9492-4E57-33EA-20346D7B2A50}"/>
                </a:ext>
              </a:extLst>
            </p:cNvPr>
            <p:cNvSpPr txBox="1"/>
            <p:nvPr/>
          </p:nvSpPr>
          <p:spPr>
            <a:xfrm>
              <a:off x="2482829" y="3804750"/>
              <a:ext cx="7623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174</a:t>
              </a:r>
            </a:p>
          </p:txBody>
        </p:sp>
        <p:sp>
          <p:nvSpPr>
            <p:cNvPr id="67" name="Flèche : courbe vers le haut 66">
              <a:extLst>
                <a:ext uri="{FF2B5EF4-FFF2-40B4-BE49-F238E27FC236}">
                  <a16:creationId xmlns:a16="http://schemas.microsoft.com/office/drawing/2014/main" id="{86FFDB64-CB50-06D4-8C0A-243BD45C0463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C42C11C0-46DB-096C-D518-CFC8A1D6AEE7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C01F7938-0533-2960-A10D-D4E140A3CAA8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4FF7B5-48A6-6785-03D2-598579FCD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04F5F4-29FA-4707-D3D6-0A7DEB788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AD327E-0C47-84E7-6351-626459E838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5797324-A1AF-0670-4369-C1139110DBC8}"/>
              </a:ext>
            </a:extLst>
          </p:cNvPr>
          <p:cNvSpPr txBox="1"/>
          <p:nvPr/>
        </p:nvSpPr>
        <p:spPr>
          <a:xfrm>
            <a:off x="2351538" y="1314242"/>
            <a:ext cx="39244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174 + …  = 180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6335A1-BA8B-89EB-1B48-9A07317EC225}"/>
              </a:ext>
            </a:extLst>
          </p:cNvPr>
          <p:cNvGrpSpPr/>
          <p:nvPr/>
        </p:nvGrpSpPr>
        <p:grpSpPr>
          <a:xfrm>
            <a:off x="2482829" y="2861367"/>
            <a:ext cx="4146876" cy="1684900"/>
            <a:chOff x="2482829" y="2861367"/>
            <a:chExt cx="4146876" cy="1684900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BC95D3FC-F8B5-5D40-1F2E-2B91D66DB427}"/>
                </a:ext>
              </a:extLst>
            </p:cNvPr>
            <p:cNvSpPr txBox="1"/>
            <p:nvPr/>
          </p:nvSpPr>
          <p:spPr>
            <a:xfrm>
              <a:off x="5402633" y="3804750"/>
              <a:ext cx="82805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180</a:t>
              </a:r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9506B41D-3826-F159-ED0D-2A64B59778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1738E5BE-4835-59C3-51F6-230C1E742FA4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3C00118C-64CE-4C95-469A-B2F72E44186E}"/>
                </a:ext>
              </a:extLst>
            </p:cNvPr>
            <p:cNvSpPr txBox="1"/>
            <p:nvPr/>
          </p:nvSpPr>
          <p:spPr>
            <a:xfrm>
              <a:off x="2482829" y="3804750"/>
              <a:ext cx="7623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174</a:t>
              </a:r>
            </a:p>
          </p:txBody>
        </p:sp>
        <p:sp>
          <p:nvSpPr>
            <p:cNvPr id="13" name="Flèche : courbe vers le haut 12">
              <a:extLst>
                <a:ext uri="{FF2B5EF4-FFF2-40B4-BE49-F238E27FC236}">
                  <a16:creationId xmlns:a16="http://schemas.microsoft.com/office/drawing/2014/main" id="{B8174260-47F6-63FC-DB03-D97024223444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B5F1D619-4689-AC08-9B3E-1A66B2500560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+ 6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FA768AF0-D3EB-D603-2443-C5967AD61A7F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C0AE5499-F4E9-4ADE-CF47-BD49FB9B683E}"/>
              </a:ext>
            </a:extLst>
          </p:cNvPr>
          <p:cNvSpPr txBox="1"/>
          <p:nvPr/>
        </p:nvSpPr>
        <p:spPr>
          <a:xfrm>
            <a:off x="3914675" y="1283464"/>
            <a:ext cx="6573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07469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F3D96-F4D5-9842-6F57-30F66D25A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D30F7-C1D2-CEE1-53D3-8B2C7FDF2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41B0AA-4E74-F01D-7DDF-8B50200F74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0C6D7B4-5894-1294-C57D-1B6EB0B903CB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3 452 + …  = 3 460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DAAD802F-2510-B642-184A-E6CFC739EC27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362D0134-BC48-6769-EF1C-FB5BD2C3049D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3 460</a:t>
              </a: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FA0CEE2A-595E-97E4-F4DE-37668780C2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4B9CC1E5-3C01-4782-D3EC-3B580BEEB5B3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A1BEB00D-8C35-D5A1-71F3-07C92D698F8C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3 452</a:t>
              </a:r>
            </a:p>
          </p:txBody>
        </p:sp>
        <p:sp>
          <p:nvSpPr>
            <p:cNvPr id="67" name="Flèche : courbe vers le haut 66">
              <a:extLst>
                <a:ext uri="{FF2B5EF4-FFF2-40B4-BE49-F238E27FC236}">
                  <a16:creationId xmlns:a16="http://schemas.microsoft.com/office/drawing/2014/main" id="{96644C27-80F1-C3B6-ACCB-C5E4E8C047BE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3D548CCF-E803-F2F8-00EB-FD5A195736CF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7AD91E0A-9071-0979-E032-7DAA72D6FB7D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9279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512C16-3BA1-989E-A01F-13C868636074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3 452 + …  = 3 460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EF54BD9F-0CEF-5D59-C353-8E44B2245481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578077E8-37AA-82AB-23C2-077654F4FBE3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3 460</a:t>
              </a:r>
            </a:p>
          </p:txBody>
        </p: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915BD781-B9C5-79DC-6155-BA27B5028F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D2493E6-BB5F-59BC-9E37-EF5B5087CA94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C10B0E2-3A31-AC23-9B17-8FD6BF131283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3 452</a:t>
              </a:r>
            </a:p>
          </p:txBody>
        </p:sp>
        <p:sp>
          <p:nvSpPr>
            <p:cNvPr id="22" name="Flèche : courbe vers le haut 21">
              <a:extLst>
                <a:ext uri="{FF2B5EF4-FFF2-40B4-BE49-F238E27FC236}">
                  <a16:creationId xmlns:a16="http://schemas.microsoft.com/office/drawing/2014/main" id="{D3976AD0-F7E9-E9E3-FBFF-1DE330307FD2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C87AFD84-F7AF-F9DA-6B8D-91F97BB57687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+ 8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BD8784F4-6CF9-F8DD-B804-8CAABAFC7AC7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4243337" y="1282588"/>
            <a:ext cx="6573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F9962-A181-2150-A3ED-334DFCF746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A2B755-20EA-4623-DF44-75E943563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437E7D-22F6-070E-979E-DC6353739C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43A40DB-FD5C-92C8-AE6F-30217B1F2074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7 031 + …  = 7 040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6AD05942-3C40-6562-9D75-151A4F46118E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5E43E044-0773-A721-FA1D-69A415954D8F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7 040</a:t>
              </a: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E43D26BA-71E3-238A-CFB2-14494CA1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BF004700-0E59-A443-4418-8608E54B0876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08E1C38F-34D3-2958-659A-CDF71E1711D8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7 031</a:t>
              </a:r>
            </a:p>
          </p:txBody>
        </p:sp>
        <p:sp>
          <p:nvSpPr>
            <p:cNvPr id="67" name="Flèche : courbe vers le haut 66">
              <a:extLst>
                <a:ext uri="{FF2B5EF4-FFF2-40B4-BE49-F238E27FC236}">
                  <a16:creationId xmlns:a16="http://schemas.microsoft.com/office/drawing/2014/main" id="{5206F98B-1233-D3B7-8796-4FD28195FBD7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71FEFB24-BF97-1943-FB15-F2511ADECB71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0D605CD1-1D9F-940E-71E0-BC56FB8D04E7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1986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717E8-6755-E557-25AE-FE1E88D20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CC3CAB-ED03-E8CF-5CC5-BEB3DD9DE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B9D894-FDD0-BCAA-4BD0-C51655DE64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1A6B7FD-EA97-5685-0DE3-3666E90136B1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7 031 + …  = 7 040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667C64A6-6417-2468-CB7B-606F1E9C7806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6AC4B6C1-F48B-1F50-5056-D515D98B8348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7 040</a:t>
              </a:r>
            </a:p>
          </p:txBody>
        </p: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AC99ABC5-E868-FD07-C05F-8F3A9B6173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BDC9A33-D77A-320E-CAD8-A30D101D1C5B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99740683-B5F4-3019-534D-BF989547D284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7 031</a:t>
              </a:r>
            </a:p>
          </p:txBody>
        </p:sp>
        <p:sp>
          <p:nvSpPr>
            <p:cNvPr id="22" name="Flèche : courbe vers le haut 21">
              <a:extLst>
                <a:ext uri="{FF2B5EF4-FFF2-40B4-BE49-F238E27FC236}">
                  <a16:creationId xmlns:a16="http://schemas.microsoft.com/office/drawing/2014/main" id="{6C9EBF37-6C0C-A8C4-6386-3C6535F02F8C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58808C4-F4A4-6741-C511-C37C4A71EC15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+ 9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6D6EFC0-EB5B-2157-2D09-46AE2CAF614D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F9A3C70B-244E-0773-6B9E-ADBAFF2A81F0}"/>
              </a:ext>
            </a:extLst>
          </p:cNvPr>
          <p:cNvSpPr txBox="1"/>
          <p:nvPr/>
        </p:nvSpPr>
        <p:spPr>
          <a:xfrm>
            <a:off x="4243337" y="1282588"/>
            <a:ext cx="6573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3981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D329A-86D0-6575-7D28-575D39049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75CA96-C3E4-74C6-A183-EEAF7FAD3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DD620A-855C-B054-02AB-6C183F2008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BEA81B5-1007-C2B7-1A06-917AEA1B8E0F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2 575 + …  = 2 580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F2C0CCE2-1EDE-2785-E43A-79CFA2574EE1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1B38EF12-4DED-A4E1-5F4C-34CA9F15416F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2 580</a:t>
              </a:r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AC920A96-3D9E-A736-8373-C2B06D40B8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FEF1A344-07F5-D7FD-B42E-658CF6E6BBC0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2EC5FA68-37A9-5CC9-2829-237A1DB82382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2 575</a:t>
              </a:r>
            </a:p>
          </p:txBody>
        </p:sp>
        <p:sp>
          <p:nvSpPr>
            <p:cNvPr id="67" name="Flèche : courbe vers le haut 66">
              <a:extLst>
                <a:ext uri="{FF2B5EF4-FFF2-40B4-BE49-F238E27FC236}">
                  <a16:creationId xmlns:a16="http://schemas.microsoft.com/office/drawing/2014/main" id="{C0352EC4-F019-98B6-A2E0-DAC33BF8C759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606AA28A-6C20-4FDE-2475-E43F8CF78B4A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82143C2-E95F-14FF-FA7B-15F2D9DE9FCD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4905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80558-01EC-492A-19D1-5DDF49BF7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4095C2-A98F-4A42-FD07-967255B19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B4DAE05-0003-3D19-04EC-4A160972F5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1AD2DDE-3D84-AEAF-88C7-58605DF04DCF}"/>
              </a:ext>
            </a:extLst>
          </p:cNvPr>
          <p:cNvSpPr txBox="1"/>
          <p:nvPr/>
        </p:nvSpPr>
        <p:spPr>
          <a:xfrm>
            <a:off x="2019254" y="131336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2 575 + …  = 2 580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02771453-9434-54CB-72D2-6E74926E40FE}"/>
              </a:ext>
            </a:extLst>
          </p:cNvPr>
          <p:cNvGrpSpPr/>
          <p:nvPr/>
        </p:nvGrpSpPr>
        <p:grpSpPr>
          <a:xfrm>
            <a:off x="2439085" y="2861367"/>
            <a:ext cx="4190620" cy="1684900"/>
            <a:chOff x="2439085" y="2861367"/>
            <a:chExt cx="4190620" cy="1684900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8815D9A4-93B6-548B-BD2B-9198EA78CEEF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2 580</a:t>
              </a:r>
            </a:p>
          </p:txBody>
        </p: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C44A57B4-693D-A53E-C52F-7DFF424C98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108D151-DDEB-4AA4-F668-A4E3808F89A7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7688264A-A610-0047-A419-041999D2BF88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2 575</a:t>
              </a:r>
            </a:p>
          </p:txBody>
        </p:sp>
        <p:sp>
          <p:nvSpPr>
            <p:cNvPr id="22" name="Flèche : courbe vers le haut 21">
              <a:extLst>
                <a:ext uri="{FF2B5EF4-FFF2-40B4-BE49-F238E27FC236}">
                  <a16:creationId xmlns:a16="http://schemas.microsoft.com/office/drawing/2014/main" id="{5B2A1D9F-73BA-425D-4C89-EC1B06D06A0A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BD60EC6F-489C-6A20-A656-730577E57CD6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+ 5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6D6F5434-59A1-8A07-CE63-286B5C75ED4E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4ACF3E4B-893F-5FD6-E151-9DBD78F83363}"/>
              </a:ext>
            </a:extLst>
          </p:cNvPr>
          <p:cNvSpPr txBox="1"/>
          <p:nvPr/>
        </p:nvSpPr>
        <p:spPr>
          <a:xfrm>
            <a:off x="4243337" y="1282588"/>
            <a:ext cx="6573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6367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243</TotalTime>
  <Words>318</Words>
  <Application>Microsoft Office PowerPoint</Application>
  <PresentationFormat>Affichage à l'écran (4:3)</PresentationFormat>
  <Paragraphs>113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Webdings</vt:lpstr>
      <vt:lpstr>Wingdings</vt:lpstr>
      <vt:lpstr>Wingdings 3</vt:lpstr>
      <vt:lpstr>Thème Office</vt:lpstr>
      <vt:lpstr>1_Thème Office</vt:lpstr>
      <vt:lpstr>Présentation PowerPoint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73</cp:revision>
  <dcterms:created xsi:type="dcterms:W3CDTF">2023-02-07T14:55:57Z</dcterms:created>
  <dcterms:modified xsi:type="dcterms:W3CDTF">2025-09-05T19:44:13Z</dcterms:modified>
</cp:coreProperties>
</file>